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FED23-ADF0-310A-EF8C-D0EDB9ACDF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22028A-8280-CE63-7150-1530DED0C8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123804-E71F-04ED-9FD3-9B4D979B1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6F10F-31E6-4B92-A6CE-37D0D80899AB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24A0A8-5DB9-6A90-72A9-C0BD36CB1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176FEF-A616-91AB-C44C-BBEF8EB90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C5610-DC30-4DBE-9F47-7965CCCFBD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7796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009837-BECD-8E90-42CF-F2106A292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7B460C-4ADC-45B8-5E29-9C2D20143E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A5C243-71A8-FF41-8AF9-D9AB91D82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6F10F-31E6-4B92-A6CE-37D0D80899AB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2E6BA6-3399-0E00-1F22-C20FAADCB1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4B1E0C-BFDD-1FC8-F95F-CDA2DFDA7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C5610-DC30-4DBE-9F47-7965CCCFBD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1076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50B0B86-DF08-6B49-E799-B5F4CB618A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C0278C-1585-8B9B-E650-2870D94A15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4B0E31-CA36-DE27-A934-4C743E4CA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6F10F-31E6-4B92-A6CE-37D0D80899AB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7967AE-1E28-1D60-1054-78C90015B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CD9080-8E49-DED9-FC82-31719B0A6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C5610-DC30-4DBE-9F47-7965CCCFBD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4998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D1A14-0701-7DC0-ED36-93FDDB289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EF1B07-7669-D440-9209-50852765B6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33AF96-B459-D6E5-42F8-CAE782F1A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6F10F-31E6-4B92-A6CE-37D0D80899AB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ED7D04-018C-766B-0FDB-0D41E9589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E69754-FBDA-5322-C669-EEAE6E13CF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C5610-DC30-4DBE-9F47-7965CCCFBD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8867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F759B-9166-4DF6-B2D5-01132F80E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4C0C76-2B52-B687-3F34-A531A3F05D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2C8EA1-7983-D4C1-62A9-4C41308763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6F10F-31E6-4B92-A6CE-37D0D80899AB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C18EAB-93E6-C987-87A8-961EA7F64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972B68-57A1-F917-D0A0-37CF9E3A9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C5610-DC30-4DBE-9F47-7965CCCFBD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147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5CDCCE-5CE7-985A-C0C8-F805B668B9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8C097-64C0-D22E-1508-23E7E71BA2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96AEC7-D96B-8238-F3E1-77DC544D0C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4DF65B-B179-ACA9-CE6C-E39459703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6F10F-31E6-4B92-A6CE-37D0D80899AB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2C6DFE-220A-3A44-BD15-2D2A84DC99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B34039-38F7-189E-CF87-E4B30BED0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C5610-DC30-4DBE-9F47-7965CCCFBD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3654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DCC40-0A5B-10ED-FEDC-A5B5A853B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780E3A-8AF1-20B6-F796-DC43A70249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244FBD-D7BE-6F27-0650-95DE2C2597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34FCF-13B3-28CB-8168-6AC7375B37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176BA5-6990-2343-5DAA-8DDB666EF9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9CFE3EE-975B-4CD1-D67F-A0898D5DE7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6F10F-31E6-4B92-A6CE-37D0D80899AB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E4FADF-798D-E0A7-E629-F44760DE88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4FF48A-F03C-1E34-2398-ACE206688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C5610-DC30-4DBE-9F47-7965CCCFBD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318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41292-1698-7EB3-AF52-B765AA5C8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68CB72-6773-0F77-413F-BE570B0201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6F10F-31E6-4B92-A6CE-37D0D80899AB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863BD4-1354-88AF-2211-73E5358B5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888162-327E-6B34-C597-2865F7D62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C5610-DC30-4DBE-9F47-7965CCCFBD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6608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A3B1B5-5C84-9975-13AF-2BFAB0845A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6F10F-31E6-4B92-A6CE-37D0D80899AB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12217C-7BCD-5FF9-F185-8881D2EBC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9068BE-CD02-1C1B-9DE5-97A615CFD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C5610-DC30-4DBE-9F47-7965CCCFBD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7129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D6AB80-E199-F233-D9F6-E117110ACA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D53288-D206-4324-E4D8-EB6C8AA3B1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64B5A4-BAB8-60FC-3721-9302A129A8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4FD874-FC9A-155D-E449-7FB35AB92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6F10F-31E6-4B92-A6CE-37D0D80899AB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A034B6-03B7-8E63-5B61-4A3D222B0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FC3371-711A-F54C-9CE4-966103494E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C5610-DC30-4DBE-9F47-7965CCCFBD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8336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60F50-9B7C-7075-4C3A-D6DF470160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5FF193-7479-E8C5-DE0C-A6C0F9CEB9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1BE693-41FF-98A3-97F0-24D92121E8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F1E14B-2BF4-2FD5-8C65-1B98D18AC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6F10F-31E6-4B92-A6CE-37D0D80899AB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69F4AB-250A-1F57-6554-D177FC9AE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5DFF16-FAA9-A566-344D-5B82C3090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C5610-DC30-4DBE-9F47-7965CCCFBD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0228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CDB9DCB-EC33-117D-9675-0119A4B6D9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5CD50F-869F-7F07-344C-63E6E0F8A5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6E23F1-DBA3-708B-DB4C-4F989F3961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16F10F-31E6-4B92-A6CE-37D0D80899AB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558739-5C49-A24A-A963-82E10FD8D1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A7C9CE-5633-05E8-3935-B654A9AA4C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3C5610-DC30-4DBE-9F47-7965CCCFBD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085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7602E-CAA0-F470-7276-1EEB63A345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Project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63C2F4-9535-963B-5E78-0FCC1B35A7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Tawadrous Heshmat</a:t>
            </a:r>
          </a:p>
          <a:p>
            <a:pPr marL="0" indent="0">
              <a:buNone/>
            </a:pPr>
            <a:r>
              <a:rPr lang="en-US" dirty="0"/>
              <a:t>ID =6582-3593-3961</a:t>
            </a:r>
            <a:endParaRPr lang="en-US" b="0" i="0" dirty="0">
              <a:solidFill>
                <a:srgbClr val="AAB7B8"/>
              </a:solidFill>
              <a:effectLst/>
              <a:latin typeface="Amazon Ember"/>
            </a:endParaRPr>
          </a:p>
        </p:txBody>
      </p:sp>
    </p:spTree>
    <p:extLst>
      <p:ext uri="{BB962C8B-B14F-4D97-AF65-F5344CB8AC3E}">
        <p14:creationId xmlns:p14="http://schemas.microsoft.com/office/powerpoint/2010/main" val="31270206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2D8CD-4D26-A61D-57C5-E06131947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dirty="0"/>
              <a:t>https://my-6582-3593-3961-bucket.s3.amazonaws.com/index.html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CB82AFA-655C-8CB2-4ADC-C219353CA2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682" y="1825624"/>
            <a:ext cx="11026065" cy="4832627"/>
          </a:xfrm>
        </p:spPr>
      </p:pic>
    </p:spTree>
    <p:extLst>
      <p:ext uri="{BB962C8B-B14F-4D97-AF65-F5344CB8AC3E}">
        <p14:creationId xmlns:p14="http://schemas.microsoft.com/office/powerpoint/2010/main" val="17505154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75BA6-D4A2-0C47-0512-58B04EA69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Console Home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7007A8F-C5C5-EFDF-FB03-0B5A3843BB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553" y="1967668"/>
            <a:ext cx="11452195" cy="4814872"/>
          </a:xfrm>
        </p:spPr>
      </p:pic>
    </p:spTree>
    <p:extLst>
      <p:ext uri="{BB962C8B-B14F-4D97-AF65-F5344CB8AC3E}">
        <p14:creationId xmlns:p14="http://schemas.microsoft.com/office/powerpoint/2010/main" val="41429194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12CCF-445F-7D75-46A8-2EA71D4C4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S3 Bucket </a:t>
            </a:r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50CA237D-EC60-7BCA-8866-2595E22498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788" y="1825624"/>
            <a:ext cx="11944965" cy="4956915"/>
          </a:xfrm>
        </p:spPr>
      </p:pic>
    </p:spTree>
    <p:extLst>
      <p:ext uri="{BB962C8B-B14F-4D97-AF65-F5344CB8AC3E}">
        <p14:creationId xmlns:p14="http://schemas.microsoft.com/office/powerpoint/2010/main" val="9981512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FC3C5-C567-EFDE-198C-BFBF88D39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Uploaded Files </a:t>
            </a:r>
          </a:p>
        </p:txBody>
      </p:sp>
      <p:pic>
        <p:nvPicPr>
          <p:cNvPr id="5" name="Content Placeholder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51CC7E24-480F-516D-C9E3-737B1A662B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783" y="1825624"/>
            <a:ext cx="11381172" cy="5032375"/>
          </a:xfrm>
        </p:spPr>
      </p:pic>
    </p:spTree>
    <p:extLst>
      <p:ext uri="{BB962C8B-B14F-4D97-AF65-F5344CB8AC3E}">
        <p14:creationId xmlns:p14="http://schemas.microsoft.com/office/powerpoint/2010/main" val="11783307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91C04-8A67-9ACA-8CE5-477F673678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Website Hosting</a:t>
            </a:r>
          </a:p>
        </p:txBody>
      </p:sp>
      <p:pic>
        <p:nvPicPr>
          <p:cNvPr id="5" name="Content Placeholder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40A49D17-4CF0-E4BA-7049-EE35718E42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005" y="1825625"/>
            <a:ext cx="11274641" cy="4912526"/>
          </a:xfrm>
        </p:spPr>
      </p:pic>
    </p:spTree>
    <p:extLst>
      <p:ext uri="{BB962C8B-B14F-4D97-AF65-F5344CB8AC3E}">
        <p14:creationId xmlns:p14="http://schemas.microsoft.com/office/powerpoint/2010/main" val="16338425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8B1DD-D13D-B1F1-D240-9142A31D4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Bucket Policy</a:t>
            </a:r>
          </a:p>
        </p:txBody>
      </p:sp>
      <p:pic>
        <p:nvPicPr>
          <p:cNvPr id="5" name="Content Placeholder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E907AF4B-51BF-5E4F-FBED-83B24E05EE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293" y="1825624"/>
            <a:ext cx="11141476" cy="4850383"/>
          </a:xfrm>
        </p:spPr>
      </p:pic>
    </p:spTree>
    <p:extLst>
      <p:ext uri="{BB962C8B-B14F-4D97-AF65-F5344CB8AC3E}">
        <p14:creationId xmlns:p14="http://schemas.microsoft.com/office/powerpoint/2010/main" val="2206262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7390B-8386-9F1E-E7A8-D951CD37BD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CloudFront Distributions</a:t>
            </a:r>
          </a:p>
        </p:txBody>
      </p:sp>
      <p:pic>
        <p:nvPicPr>
          <p:cNvPr id="5" name="Content Placeholder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73402776-E912-449E-18A4-F17C63CD5B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537" y="1825625"/>
            <a:ext cx="10937289" cy="4868138"/>
          </a:xfrm>
        </p:spPr>
      </p:pic>
    </p:spTree>
    <p:extLst>
      <p:ext uri="{BB962C8B-B14F-4D97-AF65-F5344CB8AC3E}">
        <p14:creationId xmlns:p14="http://schemas.microsoft.com/office/powerpoint/2010/main" val="35868773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F8071-E606-2E7C-55EE-B2686E8C1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https://d2l0wybqejgckg.cloudfront.net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CFEFB1B-5651-73C3-338A-604B0B8FDD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3581" y="1825624"/>
            <a:ext cx="11274640" cy="5032375"/>
          </a:xfrm>
        </p:spPr>
      </p:pic>
    </p:spTree>
    <p:extLst>
      <p:ext uri="{BB962C8B-B14F-4D97-AF65-F5344CB8AC3E}">
        <p14:creationId xmlns:p14="http://schemas.microsoft.com/office/powerpoint/2010/main" val="36756266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B72FF-9660-89C1-15C4-104909E66E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http://my-6582-3593-3961-bucket.s3-website-us-east-1.amazonaws.com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066E10E-DE3E-3A72-C6AF-6E75F9B445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293" y="1825624"/>
            <a:ext cx="11372295" cy="4939159"/>
          </a:xfrm>
        </p:spPr>
      </p:pic>
    </p:spTree>
    <p:extLst>
      <p:ext uri="{BB962C8B-B14F-4D97-AF65-F5344CB8AC3E}">
        <p14:creationId xmlns:p14="http://schemas.microsoft.com/office/powerpoint/2010/main" val="3123059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1236698F623C84BAA21252D7908F712" ma:contentTypeVersion="0" ma:contentTypeDescription="Create a new document." ma:contentTypeScope="" ma:versionID="1844e2885c23533addecded48c7afc41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1f50a877d31347192c15c8c1acd88639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8CF9752-3D6D-4142-9633-8EA9D3E60B2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F355F62F-966F-4246-BB2A-D2EB4B02EDE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CF80CBD-5C1D-4F4C-A32A-FB1E4DE32F7A}">
  <ds:schemaRefs>
    <ds:schemaRef ds:uri="http://purl.org/dc/elements/1.1/"/>
    <ds:schemaRef ds:uri="http://purl.org/dc/terms/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50</Words>
  <Application>Microsoft Office PowerPoint</Application>
  <PresentationFormat>Widescreen</PresentationFormat>
  <Paragraphs>12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Amazon Ember</vt:lpstr>
      <vt:lpstr>Arial</vt:lpstr>
      <vt:lpstr>Calibri</vt:lpstr>
      <vt:lpstr>Calibri Light</vt:lpstr>
      <vt:lpstr>Office Theme</vt:lpstr>
      <vt:lpstr>Project 1</vt:lpstr>
      <vt:lpstr>Console Home</vt:lpstr>
      <vt:lpstr>S3 Bucket </vt:lpstr>
      <vt:lpstr>Uploaded Files </vt:lpstr>
      <vt:lpstr>Static Website Hosting</vt:lpstr>
      <vt:lpstr>Bucket Policy</vt:lpstr>
      <vt:lpstr>CloudFront Distributions</vt:lpstr>
      <vt:lpstr>https://d2l0wybqejgckg.cloudfront.net</vt:lpstr>
      <vt:lpstr>http://my-6582-3593-3961-bucket.s3-website-us-east-1.amazonaws.com</vt:lpstr>
      <vt:lpstr> https://my-6582-3593-3961-bucket.s3.amazonaws.com/index.html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1</dc:title>
  <dc:creator>Tawadrous Heshmat</dc:creator>
  <cp:lastModifiedBy>Tawadrous Heshmat</cp:lastModifiedBy>
  <cp:revision>1</cp:revision>
  <dcterms:created xsi:type="dcterms:W3CDTF">2022-11-10T19:06:37Z</dcterms:created>
  <dcterms:modified xsi:type="dcterms:W3CDTF">2022-11-10T20:08:22Z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0x01010091236698F623C84BAA21252D7908F712</vt:lpwstr>
  </property>
</Properties>
</file>

<file path=docProps/thumbnail.jpeg>
</file>